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7"/>
  </p:notesMasterIdLst>
  <p:sldIdLst>
    <p:sldId id="256" r:id="rId5"/>
    <p:sldId id="277" r:id="rId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89" autoAdjust="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-744" y="-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E6F34A-F007-704E-8E19-494DDC78BA37}" type="datetimeFigureOut">
              <a:rPr lang="en-US" smtClean="0"/>
              <a:t>8/4/19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ECF892-898A-4B42-8808-F5D615075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731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8/4/19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5187474" y="0"/>
            <a:ext cx="3956522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698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0"/>
            <a:ext cx="9166679" cy="51705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" y="2580193"/>
            <a:ext cx="9166679" cy="2147909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69863"/>
            <a:r>
              <a:rPr lang="en-US" sz="2400" b="1" dirty="0" smtClean="0">
                <a:solidFill>
                  <a:schemeClr val="tx1"/>
                </a:solidFill>
              </a:rPr>
              <a:t>DSI Project 5: NLT Project</a:t>
            </a:r>
            <a:endParaRPr lang="en-US" sz="2400" b="1" dirty="0">
              <a:solidFill>
                <a:schemeClr val="tx1"/>
              </a:solidFill>
            </a:endParaRPr>
          </a:p>
          <a:p>
            <a:pPr marL="169863"/>
            <a:r>
              <a:rPr lang="en-US" sz="3800" b="1" dirty="0">
                <a:solidFill>
                  <a:schemeClr val="tx1"/>
                </a:solidFill>
              </a:rPr>
              <a:t>Post-Disaster </a:t>
            </a:r>
            <a:r>
              <a:rPr lang="en-US" sz="3800" b="1" dirty="0" smtClean="0">
                <a:solidFill>
                  <a:schemeClr val="tx1"/>
                </a:solidFill>
              </a:rPr>
              <a:t>Damage Assessment Tools</a:t>
            </a:r>
          </a:p>
          <a:p>
            <a:pPr marL="169863"/>
            <a:endParaRPr lang="en-US" sz="3000" dirty="0">
              <a:solidFill>
                <a:schemeClr val="tx1"/>
              </a:solidFill>
            </a:endParaRPr>
          </a:p>
          <a:p>
            <a:pPr marL="169863"/>
            <a:r>
              <a:rPr lang="en-US" sz="2600" dirty="0" smtClean="0">
                <a:solidFill>
                  <a:schemeClr val="tx1"/>
                </a:solidFill>
              </a:rPr>
              <a:t>Sade </a:t>
            </a:r>
            <a:r>
              <a:rPr lang="en-US" sz="2600" dirty="0" err="1" smtClean="0">
                <a:solidFill>
                  <a:schemeClr val="tx1"/>
                </a:solidFill>
              </a:rPr>
              <a:t>Ekulona</a:t>
            </a:r>
            <a:r>
              <a:rPr lang="en-US" sz="2600" dirty="0" smtClean="0">
                <a:solidFill>
                  <a:schemeClr val="tx1"/>
                </a:solidFill>
              </a:rPr>
              <a:t>, Nick Minaie, Jeremy </a:t>
            </a:r>
            <a:r>
              <a:rPr lang="en-US" sz="2600" dirty="0" err="1" smtClean="0">
                <a:solidFill>
                  <a:schemeClr val="tx1"/>
                </a:solidFill>
              </a:rPr>
              <a:t>Opacich</a:t>
            </a:r>
            <a:r>
              <a:rPr lang="en-US" sz="2600" dirty="0" smtClean="0">
                <a:solidFill>
                  <a:schemeClr val="tx1"/>
                </a:solidFill>
              </a:rPr>
              <a:t>, Andrew </a:t>
            </a:r>
            <a:r>
              <a:rPr lang="en-US" sz="2600" dirty="0" err="1" smtClean="0">
                <a:solidFill>
                  <a:schemeClr val="tx1"/>
                </a:solidFill>
              </a:rPr>
              <a:t>Picart</a:t>
            </a:r>
            <a:r>
              <a:rPr lang="en-US" sz="2600" dirty="0" smtClean="0">
                <a:solidFill>
                  <a:schemeClr val="tx1"/>
                </a:solidFill>
              </a:rPr>
              <a:t> </a:t>
            </a:r>
            <a:endParaRPr lang="en-US" sz="2600" dirty="0">
              <a:solidFill>
                <a:schemeClr val="tx1"/>
              </a:solidFill>
            </a:endParaRPr>
          </a:p>
          <a:p>
            <a:pPr marL="169863"/>
            <a:r>
              <a:rPr lang="en-US" dirty="0" smtClean="0">
                <a:solidFill>
                  <a:schemeClr val="tx1"/>
                </a:solidFill>
              </a:rPr>
              <a:t>DSI</a:t>
            </a:r>
            <a:r>
              <a:rPr lang="en-US" dirty="0">
                <a:solidFill>
                  <a:schemeClr val="tx1"/>
                </a:solidFill>
              </a:rPr>
              <a:t>-8, August 2019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9892" y="-158797"/>
            <a:ext cx="1756616" cy="175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515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DAPRI</a:t>
            </a:r>
            <a:endParaRPr lang="en-US" dirty="0"/>
          </a:p>
        </p:txBody>
      </p:sp>
      <p:pic>
        <p:nvPicPr>
          <p:cNvPr id="3" name="DAPRI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0029" t="34855" r="11734" b="12618"/>
          <a:stretch/>
        </p:blipFill>
        <p:spPr>
          <a:xfrm>
            <a:off x="1319848" y="1507920"/>
            <a:ext cx="6786015" cy="326480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74761" y="997639"/>
            <a:ext cx="5407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Interactive Maps </a:t>
            </a:r>
            <a:r>
              <a:rPr lang="mr-IN" dirty="0" smtClean="0"/>
              <a:t>–</a:t>
            </a:r>
            <a:r>
              <a:rPr lang="en-US" dirty="0" smtClean="0"/>
              <a:t> Color Coded Based on Damage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2169" y="205979"/>
            <a:ext cx="841457" cy="592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178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1195</TotalTime>
  <Words>39</Words>
  <Application>Microsoft Macintosh PowerPoint</Application>
  <PresentationFormat>On-screen Show (16:9)</PresentationFormat>
  <Paragraphs>7</Paragraphs>
  <Slides>2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DAPRI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Nick Minaie</cp:lastModifiedBy>
  <cp:revision>93</cp:revision>
  <dcterms:created xsi:type="dcterms:W3CDTF">2010-04-12T23:12:02Z</dcterms:created>
  <dcterms:modified xsi:type="dcterms:W3CDTF">2019-08-04T18:35:23Z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